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72" r:id="rId20"/>
    <p:sldId id="273" r:id="rId21"/>
    <p:sldId id="285" r:id="rId22"/>
    <p:sldId id="274" r:id="rId23"/>
    <p:sldId id="275" r:id="rId24"/>
    <p:sldId id="280" r:id="rId25"/>
    <p:sldId id="276" r:id="rId26"/>
    <p:sldId id="279" r:id="rId27"/>
    <p:sldId id="281" r:id="rId28"/>
    <p:sldId id="277" r:id="rId29"/>
    <p:sldId id="282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</a:t>
            </a:r>
            <a:r>
              <a:rPr lang="en-US" sz="3200" dirty="0" smtClean="0"/>
              <a:t>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</a:t>
            </a:r>
            <a:r>
              <a:rPr lang="en-US" sz="3200" b="1" dirty="0" smtClean="0">
                <a:solidFill>
                  <a:srgbClr val="0070C0"/>
                </a:solidFill>
              </a:rPr>
              <a:t>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</a:t>
            </a:r>
            <a:r>
              <a:rPr lang="en-US" sz="3200" dirty="0" smtClean="0"/>
              <a:t>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55976" y="3677976"/>
            <a:ext cx="432048" cy="4742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4128" y="5085184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259632" y="2564904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62" y="1412776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" y="3198713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08104" y="213285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232,663 generations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899592" y="544522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13,449 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209945" y="548680"/>
            <a:ext cx="9037215" cy="68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Crossing the adaptive valley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403648" y="1828302"/>
            <a:ext cx="13185" cy="571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17396" y="256490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9792" y="2012968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Selection</a:t>
            </a:r>
            <a:endParaRPr lang="he-IL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03648" y="2588633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Mutation</a:t>
            </a:r>
            <a:endParaRPr lang="he-IL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1938787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4" name="TextBox 33"/>
          <p:cNvSpPr txBox="1"/>
          <p:nvPr/>
        </p:nvSpPr>
        <p:spPr>
          <a:xfrm>
            <a:off x="4780129" y="2715213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5" name="TextBox 34"/>
          <p:cNvSpPr txBox="1"/>
          <p:nvPr/>
        </p:nvSpPr>
        <p:spPr>
          <a:xfrm>
            <a:off x="5262206" y="1619508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6" name="TextBox 35"/>
          <p:cNvSpPr txBox="1"/>
          <p:nvPr/>
        </p:nvSpPr>
        <p:spPr>
          <a:xfrm>
            <a:off x="4788024" y="2708920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6" grpId="0" animBg="1"/>
      <p:bldP spid="3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202456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329163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283968" y="5517232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𝜏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𝜏𝜇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𝜏</m:t>
                    </m:r>
                    <m:r>
                      <a:rPr lang="en-US" i="1">
                        <a:latin typeface="Cambria Math"/>
                      </a:rPr>
                      <m:t>𝑈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  <a:blipFill rotWithShape="1">
                <a:blip r:embed="rId3"/>
                <a:stretch>
                  <a:fillRect r="-870" b="-5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AutoShape 2" descr="data:image/png;base64,iVBORw0KGgoAAAANSUhEUgAAAnAAAAHwCAYAAAAmS1LmAAAABHNCSVQICAgIfAhkiAAAAAlwSFlzAAALEgAACxIB0t1+/AAAIABJREFUeJzs3XlYlNX///HnAC6guOCWmoJbimWKqaQp4pKouOde4pZpappWnxYrUX/lt9TKTMv6lEuZ2qfcl1RMSMo9scwtTXHNfV8R7t8ft4AE6LDeA/N6XNdc3tvMvGfK8XWdc+5zbIZhGIiIiIhIjuFidQEiIiIikjYKcCIiIiI5jAKciIiISA6jACciIiKSwyjAiYiIiOQwCnAiIiIiOYylAa5fv36UKlWKGjVqpHrN66+/TsWKFXnsscfYs2dPNlYnIiIi4pgsDXB9+/blxx9/TPX85s2bWb9+PVu3buXll1/m5ZdfzsbqRERERByTpQGuUaNGFC1aNNXzmzZtonPnznh5edGjRw92796djdWJiIiIOCY3qwu4l82bN9OrV6+E/RIlSnDgwAEqVaqU7FqbzZadpYmIiIhkSEYWw3LoAGcYRrIPd6+g5oyrgoWGhhIaGmp1GdlOn9u56HOnzDDgyhW4dAkuXza3L19OfNizf+2a+bh+PfERG5t9nzFloXceOZeLS8oPV9fEbZst6ePq1VA8PUOJ/2fu3+f//ciua9LyGnf/mdr2v4/t3x9K5cqh6X7+3duVKsEHH9z3P49DyGjDk0MHOH9/f3bt2kVQUBAAp0+fpmLFihZXJSKSuW7dgjNn4PRp889z5+DCBfjlF3j9dTh/3tw/fz7xceGC+bh92+rqk3J1hXz5IG/exEda97dvhwYNwM0t8x+urubDzS31YGXP8XuduzvUpEVoqPlwNs76uTPK4QPcyJEjCQkJYdWqVfj6+lpdkojIfRmG2cJ1/Lj5OHECTp0yA9rdj/hjFy+m/lphYZlTU4EC4OmZ+ChY0PzTw8N8uLsnf9h7PH9+M4TlyWOGmozSP+gi92dpgOvRowcRERGcOXOGcuXKMWbMGGJiYgAYOHAg9erVo2HDhtSpUwcvLy+++eYbK8t1SIGBgVaXYAl9bufiSJ/bMODkSTh0CA4fNgPasWOJYS1+/+rVzHi3QNzcoGhRKFLE/DP+Eb9fpAgULpxyOIt/FChgtgzlFI703zs76XNLWtiMXDJwzGazOeUYOBHJXHFxZovZoUMQHW3+efd2dDTcvJm+13ZxgRIlkj5Klky6Xbw4eHklhrMCBdLXHSciji2jucWhu1BFRLLKuXOwb1/yx19/mYP60yJvXihTJvFRtmzS/dKlzXBWtGjOagkTEcelACciudq5c/DHH4mPnTth7144e9b+1yhWDHx8wNvb/DP+Ub48PPig2WKmVjIRyU4KcCKSK8TEwK5dEBWVNLCdOHH/57q4mOHsoYfMR5UqULGieczb2xxHJiLiSBTgRCTHiY2FPXtg69bER1QU3Lhx7+cVKgSPPALVqyeGtYceMsNavnzZU7uISGZQgBMRh3fuHPz6K0RGmn/+9tu97/LMkweqVYMaNRIfjzxidnmqq1NEcgMFOBFxKIZh3u0ZGWk+fvkF/vwz9evz5wc/P6hTx3z4+UHVquaNBSIiuZUCnIhY7tQpWLvWnLQ2LMycXy0lLi5QsyY8/nhiYKte3ZxVX0TEmehnT0Sy3bVr8PPPiYFtx46Ur/PwMMNaw4bm4/HHdUOBiAgowIlINjlyBJYtgyVLYN26lCfDLVAAGjeGpk0hIABq1TLHs4mISFIKcCKSJQwDtm2DpUvN0BYVlfwaFxeoVw+efBKaNzdb2DR2TUTk/hTgRCTTxIe2774zH9HRya8pXRratIHWrSEw0FwuSkRE0kYBTkQyxDBg+/bE0HbwYPJr/PygbVvzUbu2lpMSEckoBTgRSZdjx+Drr2HmTHNpqn9r2BC6dIGOHaFcuWwvT0QkV1OAExG7Xb8OixaZoS0sDOLikp5v0AC6doXOnc0F3UVEJGsowInIff3+O3z6KXz7LVy6lPTcww9D797Qvbta2kREsosCnIik6OZNWLAApk0zV0S4m5cX9OwJffqYY9q0PJWISPZSgBORJA4fhunT4b//NVdIiGezQatW0L8/BAdr8XcRESspwIkIYN5JOmGCeSdpbGzi8eLF4dln4bnnoEIF6+oTEZFECnAiTswwYM0aM7iFhSU9V78+DB5s3pCQP7819YmISMoU4ESc0O3bZkvb++8nXYfU1dW8i/Sll+Cxx6yrT0RE7k0BTsSJxMbCvHkwdizs25d43MMDBgyAF18EHx/LyhMRETspwIk4gbg4+N//IDQU9uxJPF6yJAwbBs8/b95ZKiIiOYMCnEguFhdnTgUSGgp//pl4vGRJeO01GDQI3N0tK09ERNJJAU4klwoPh5dfNheXj1eiBPznP2aLW4EClpUmIiIZpAAnksvs3g2vvgpLlyYe8/Iyg9uQIVCwoHW1iYhI5lCAE8klTp2C0aPhiy8S53Fzdzdb4V55BTw9ra1PREQyjwKcSA53+zZ89hm89RZcuGAec3GBvn3Nu03LlLG2PhERyXwKcCI52Pr1MHSoudh8vJYtzfndatSwri4REclaCnAiOdA//5hdo3PmJB6rWBEmT4Y2bayrS0REsoeL1QWIiP0MA776Cnx9E8ObuzuMG2dOE6LwJiLiHNQCJ5JD7N9vLii/bl3isY4d4cMPwdvburpERCT7qQVOxMHdvg3vvWeOaYsPb2XLwqJF5iS9Cm8iIs5HLXAiDmzPHggJgS1bEo8NHgzjx0OhQtbVJSIi1lILnIgDioszb0jw80sMb76+EBkJU6cqvImIODu1wIk4mOhocw63+O5Sm82843TsWMif39raRETEMSjAiTiQb7811ym9dMncr1ABZs2CRo2srUtERByLulBFHMCVK2ar29NPJ4a3556DHTsU3kREJDm1wIlYLCoKuneHvXvN/eLFYeZMCA62tCwREXFgaoETsYhhwCefgL9/Ynhr0sRsdVN4ExGRe1GAE7HAlStmq9sLL8CtW+DqCv/v/8GaNVp8XkRE7k9dqCLZbO9ecwWF3bvN/XLlzJsXGja0ti4REck51AInko0WLIC6dRPDW4sW8NtvCm8iIpI2CnAi2SA2Fl59FZ56Ci5fNo+9+SasWGHetCAiIpIW6kIVyWIXL5rj3X780dwvVAi+/hratbO2LhERybkU4ESy0IED0LZtYpfpI4+Y3ahVqlhbl4iI5GzqQhXJIuHhUK9eYnhr1w5+/VXhTUREMk4BTiQLfPEFPPkknDtn7r/6KixcCJ6e1tYlIiK5g7pQRTJRXBy88Qa89565nzevGeZCQqytS0REchcFOJFMcvMm9OtnzukGUKIELFoEDRpYW5eIiOQ+CnAimeDCBejUCdatM/erVDHvOq1Y0dq6REQkd1KAE8mgI0egdWvYudPcr18flizR/G4iIpJ1dBODSAbs2mUGtvjw1rEjrF2r8CYiIllLAU4knbZuhYAAOHbM3B86FP73P3B3t7YuERHJ/RTgRNIhPByaNoWzZ839d9+Fjz8GV1dLyxIRESehMXAiabR0KXTpYt51arPB1Knw/PNWVyUiIs5EAU4kDebMgd69zcXp3dxg9mzo0cPqqkRExNkowInY6auv4NlnwTAgf35zvFubNlZXJSIizkgBTsQO//0vDBhgbhcsaHajBgZaWpKIiDgxBTiR+/j8cxg40NwuVAhWrYLHH7e2JhERcW66C1XkHqZPTxreVq9WeBMREespwImk4tNPYdAgc7twYVizBvz9ra1JREQEFOBEUjR1KgwebG4XKQJhYVCvnrU1iYiIxFOAE/mXzz4zV1UAKFrUDG916lhbk4iIyN1shmEYVheRGWw2G7nko4iFvvkGQkLMqULiw1vt2lZXJSIiuU1Gc4sCnMgdCxeaKyzExoKnJ/z0k1reREQka2Q0t6gLVQTz7tLu3c3w5u4Oy5crvImIiONSgBOnt349dOgAt25BnjxmS1yjRlZXJSIikjoFOHFqW7dCcDBcvw4uLjBvHgQFWV2ViIjIvSnAidP6809o2RIuXzb3Z8yATp2srUlERMQeCnDilI4cMVvazp4196dONe8+FRERyQkU4MTpnD9vtrwdO2buv/tu4qS9IiIiOYECnDiV69ehXTvYtcvcf+EFeO01a2sSERFJKwU4cRqxsfD00xAZae536QIffgg2m7V1iYiIpJUCnDgFw4Bhw8wpQgAaN4bZs8HV1dq6RERE0kMBTpzC+PEwbZq5XaMGLFoE+fNbW5OIiEh6aSktyfVmzoS+fc3tcuVgwwYoW9bSkkRExMlpLdQ7FOAkJT/9ZE4Xcvu2uTj9L7+Ar6/VVYmIiLPTWqgiqdizB556ygxvefPCkiUKbyIikjsowEmudOaMuUTWhQvm/owZ0LChtTWJiIhkFgU4yXVu3DAXp//7b3N/zBjo2dPamkRERDKT5QHu559/xtfXlypVqjBlypRk569fv07v3r3x8/OjcePGLF682IIqJacwDOjf3xzrBvDMM/DWW9bWJCIiktksv4nBz8+PyZMn4+3tTVBQEJGRkRQvXjzh/Geffcbvv//OtGnTiI6OpmnTpuzfvx/bv2Zf1U0MAmZrW2ioud2wIYSFQb58lpYkIiKSTI6+ieHixYsABAQE4O3tTYsWLdi0aVOSawoXLszly5eJiYnh3LlzeHh4JAtvIgBz5iSGt0qVzEl7Fd5ERCQ3sjTAbdmyhWrVqiXsV69enY0bNya5pkePHsTGxlK8eHEaNmzInDlzsrtMyQE2bTK7TgGKFIHly+GuhlwREZFcxc3qAu7nk08+wc3NjRMnTvDHH38QHBxMdHQ0Li7Js2dofPMLEBgYSGBgYPYVKpY5fhw6doSbN8HNDRYsgKpVra5KREQkUXh4OOHh4Zn2epaOgbt48SKBgYFs374dgBdeeIGWLVsSHByccE3Xrl3p378/QUFBAPj7+zNr1qwkLXegMXDO6sYNc13TzZvN/WnT4Pnnra1JRETkfnL0GLjChQsD5p2ohw4dYs2aNfj7+ye5plmzZixdupS4uDj+/vtvzp07lyy8iXMyDHjuucTw9txzMGiQtTWJiIhkB8u7UD/66CMGDhxITEwMw4YNo3jx4kyfPh2AgQMH0r17d3bt2kWdOnUoUaIEkydPtrhicRQffghff21uN2oEU6aA7m8RERFnYPk0IplFXajOZdUqaN0a4uKgfHnYsgVKlrS6KhEREftoMfs7FOCcx19/Qb165jJZ7u7w669Qq5bVVYmIiNgvR4+BE0mrS5egXbvENU5nzlR4ExER56MAJzmGYUCfPrBnj7n/xhvQtaulJYmIiFhCAU5yjPffN1dXAHP827hx1tYjIiJiFY2Bkxxh7Vpo0cK8aaFiRdi6FYoWtboqERGR9NFNDHcowOVeR45A7dpw5gzkzw8bN0LNmlZXJSIikn66iUFytZs3oXNnM7wBfP65wpuIiIgCnDi04cMTV1oYMgR69bK2HhEREUegLlRxWDNmQL9+5vbjj0NEBOTNa21NIiIimUFj4O5QgMtdfvsNGjQwu1BLljT3y5a1uioREZHMoTFwkuucPQtPPWWGN1dXmD9f4U1ERORuCnDiUOLizHFuhw6Z+++9B4GBVlYkIiLieBTgxKG89x6sXGlud+4MI0daW4+IiIgj0hg4cRjr15utbXFxULkybNsGhQpZXZWIiEjm000MdyjA5WynToGfHxw/DvnymZP1apF6ERHJrXQTg+R48ePejh839ydPVngTERG5FwU4sdy778Lq1eZ2jx7w3HPW1iMiIuLo1IUqllq3Dpo3N1vhHnrIXKTe09PqqkRERLKWxsDdoQCX85w8aXaV/vOPuUj9pk3w6KNWVyUiIpL1NAZOcqTYWOjZ0wxvAJ98ovAmIiJiLwU4scS4cfDTT+Z2r16Ja56KiIjI/akLVbJdWBi0aAGGAb6+sGULFChgdVUiIiLZR2Pg7lCAyxlOnDDHvZ06BR4esHkzPPyw1VWJiIhkL42BkxwjNhaeecYMbwDTpim8iYiIpIcCnGSb995LHPfWu7f5EBERkbRTF6pkiw0boFEjsxXuoYfMdU4LFrS6KhEREWtoDNwdCnCO68IFc9xbdDTkzWuuc+rnZ3VVIiIi1tEYOHFohmEujRUdbe6//77Cm4iISEapBU6y1BdfJK5t2qYNLFkCNpu1NYmIiFhNXah3KMA5nl27oE4duH4dypSBHTugeHGrqxIREbGeulDFIV2/Dt26mX/abPDNNwpvIiIimUUBTrLESy/Bzp3m9qhR0KSJtfWIiIjkJupClUy3YAE89ZS5/cQTEB4Obm6WliQiIuJQNAbuDgU4x3D4MNSsaU4dUqQIREWBt7fVVYmIiDgWjYETh3H7NvTsaYY3gC+/VHgTERHJCgpwkmnGjoVffjG3Bw2CTp2srUdERCS3UheqZIrwcGja1Jy495FHYPNmcHe3uioRERHHpDFwdyjAWefMGXPc2/HjZmjbsgUeftjqqkRERByXxsCJpQwD+vUzwxvARx8pvImIiGQ1BTjJkClTYOlSc7tLFxgwwNp6REREnIG6UCXdtm+Hxx+HW7fMu02josypQ0REROTe1IUqlrh6FXr0MMObqyt8+63Cm4iISHZRgJN0GTYM9u41t8eMgQYNrK1HRETEmagLVdJs3jyz9Q3MNU7XrDFb4URERMQ+mkbkDgW47HHwINSqBZcuQbFisGMHlC1rdVUiIiI5i8bASbaJiTFb3i5dMvdnzFB4ExERsYICnNht9GjYtMncfuEFaNvW2npERESclbpQxS5r18KTT5oT99asCRs3Qv78VlclIiKSM2kM3B0KcFnn9GkztJ04AR4esG0bVKtmdVUiIiI5l8bASZYyDOjb1wxvAB9/rPAmIiJiNQU4uacpU2D5cnO7a1dz3VMRERGxlrpQJVVRUeDvr6WyREREMpu6UCVLXL0K3btrqSwRERFHpAAnKRo+XEtliYiIOCp1oUoy8+ebrW8AgYEQFqalskRERDKTphG5QwEuc9y9VJaXF/z+u1ZbEBERyWwaAyeZJiYGevbUUlkiIiKOTgFOEowZY66wADB0KLRrZ209IiIikjJ1oQoA69ZBs2bmxL01asDmzVoqS0REJKtoDNwdCnDpd+aMuVTW8ePg7g5bt0L16lZXJSIikntpDJxkSFwc9OljhjeAyZMV3kRERBydApyT++CDxKWyOneGZ5+1th4RERG5P3WhOrGNG6FRI7h9GypUgO3boXBhq6sSERHJ/dSFKuly7hx062aGtzx54LvvFN5ERERyCgU4J2QY0LcvHD5s7k+cCHXqWFuTiIiI2E8BzglNngxLlpjbHTvCCy9YW4+IiIikjcbAOZktW+CJJ8xVF3x84LffoGhRq6sSERFxLhoDJ3a7cAG6djXDm5sbzJun8CYiIpITKcA5CcOA/v3h0CFz/733wN/f0pJEREQknRTgnMTUqbBggbndti2MGGFtPSIiIpJ+GgPnBH77DerXh1u3oFw5iIoCLy+rqxIREXFeGgMn93Txojnu7dYtc9zb/PkKbyIiIjmdAlwuFj/f24ED5v6775otcSIiIpKzKcDlYpMmwcKF5nabNvDSS9bWIyIiIplDY+ByqYgIaNYMYmPNdU63bdOUISIiIo4io7lFAS4XOn4cateGkychXz7YsAH8/KyuSkREROLpJgZJIibGXKT+5Elzf9o0hTcREZHcRgEul3ntNYiMNLf794d+/aytR0RERDKfulBzke+/hy5dzO3ateGXXyB/fmtrEhERkeQ0Bu4OZw9we/ZA3bpw5QoUKWJO3luhgtVViYiISEpy/Bi4n3/+GV9fX6pUqcKUKVNSvGbLli3UrVsXX19fAgMDs7fAHODiRejQwQxvAN98o/AmIiKSm1neAufn58fkyZPx9vYmKCiIyMhIihcvnnDeMAweffRRPvzwQ5o3b86ZM2eSnI/nrC1wsbHQvj0sX27uv/UWjB1rbU0iIiJybzm6Be7ixYsABAQE4O3tTYsWLdi0aVOSa7Zu3cqjjz5K8+bNAVIMb87s7bcTw1u7dhAaamk5IiIikg3sDnAH4tdjykRbtmyhWrVqCfvVq1dn48aNSa5ZtWoVNpuNRo0a0bZtW1atWpXpdeRU//ufuTwWgK8vfP01uFjeKS4iIiJZzc3eC6tUqUL9+vXp1asX3bp1o2g2Tet/48YNoqKiCAsL49q1azz55JPs3LkTd3f3ZNeG3tX8FBgYmKvHy+3YAX36mNuFC8OiRVCokKUliYiISCrCw8MJDw/PtNezewxcv379+OGHH7h8+TJ58+aldevW9OrVizZt2pAnT550vfnFixcJDAxk+/btALzwwgu0bNmS4ODghGuWL19OeHg4EyZMAKBbt27069ePoKCgpB/EicbAnTlj3nF66BDYbLBiBbRsaXVVIiIiYq9sGwP31VdfcfLkSebPn09QUBDLli3jqaeeonTp0gwePJgNGzak+c0LFy4MmHeiHjp0iDVr1uDv75/kmscff5yIiAiuXbvGuXPn2L59O0888USa3yu3uH3bXGnh0CFzf/x4hTcRERFnk+67UM+dO8d3333Hd999R2RkJLdv36ZSpUo888wz9O7dGx8fH7teJyIigkGDBhETE8OwYcMYNmwY06dPB2DgwIEAfPrpp0yZMoUSJUrw/PPP07179+QfxEla4IYPh48/Nre7dYO5c81WOBEREck5LJ/I99atWyxevJj//Oc/REdHJxTVtGlT3nnnHerVq5eRl7ebMwS4qVNh6FBzu2ZNc6WFAgWsrUlERETSzpIAFxsby6pVq5g7dy5Llizh8uXL5MuXj7Zt29K5c2e2bNnCjBkzuHr1KrNnz6ZL/PpOWSi3B7gff4TgYIiLg1KlYPNmKF/e6qpEREQkPbI1wK1fv565c+fy/fffc+bMGQDq169PSEgI3bp1o0iRIgnXHjlyhGrVqlG5cmV27NiR7gLtlZsD3M6d0KABXL5srm0aEQHZ1LApIiIiWSCjucXuaUS8vb05cuRIwvagQYMICQmhcuXKKV5frlw5HnrooYTnSPqcPAlt2pjhDcy53hTeREREnJvdAe78+fP06dOH3r1707hxY7ue8/LLL1OuXLl0F+fsrl83l8m6M7SQd9+Fzp2trUlERESsZ3cX6rVr1/Dw8AAgLi4Ol7um/D979izFihXLmgrtlNu6UGNjoXt3+P57c79PH/jqK91xKiIikhtk2zxwHh4eHDlyhKeffpqpU6cmHI+Li6NSpUoMHz6ckydPprsQSWQY5nQh8eGtcWOYPl3hTUREREx2B7g//viDqlWrMm/evCSJ8datW9SvX58pU6ZQsWJFdu7cmSWFOpP/+z9zyhCAhx+GhQshb15raxIRERHHYXeA++6777DZbGzevJlhw4YlHM+fPz8rV65k27Zt3Lp1i1GjRmVJoc5i5kx44w1zu1w5c/qQbFp2VkRERHIIu8fAPfLIIzzyyCPMmzcv1WvatGnD1q1b+eeffzKtQHvlhjFwK1ZAu3bm+LeiRSEyEqpXt7oqERERyWzZNgbu6tWrnD59OkuLcWabNkGXLmZ4y58fli5VeBMREZGU2T2NSJMmTZg1axZRUVHUqlUr2fndu3ezYsUKmjVrlqkFOoOoKHNB+mvXwMUF5s2DJ56wuioRyW28vLw4f/681WWI5GpFixbl3LlzWf4+dnehhoWF0apVK7y9vRk1ahT16tWjZMmSnD59mq1btzJ+/Hj27dvH6tWrLQlxObX1b9cu8y7TOwtb8MUX8Oyz1tYkIrlTTv2dFMlJ7P17lq1Laf3444906dKFq1evJjvn4eHBO++8w/Dhw9NdTEbkxB+m/fshIABOnDD3J0+Gu+4PERHJVDnxd1Ikp3HIAAdw8OBBIiIi2LFjB/v27aNUqVI89NBD9OrVi7Jly6a7kIzKaT9M0dFmeDt82NwfPx5ee83amkQkd8tpv5MiOZHDBjhHlZN+mI4fN8PbgQPm/ltvwdix1tYkIrlfTvqdFMmpsivA2X0TQ7wbN25w8uRJLl++TFxcXIrXPProo+kuKLc7cgSaNk0Mby+9BGPGWFuTiIiI5Cx2B7i4uDgGDx7M7NmzuXHjRqrX2Ww2YmNjM6W43ObgQTO8HTpk7g8eDBMmaIksERERSRu7A9y4ceP4/PPP8fLyokGDBpQpUybJgvbxbEojKdq/3wxvR46Y+8OHw4cfKryJiIhI2tk9Bq5mzZpcvHiRDRs2ULp06ayuK80ceWzHn3/Ck08m3m36n/+Y650qvIlIdnLk30mR3CK7xsDZvRLD4cOHadOmjUOGN0f2yy/QsGFieHvrLYU3ERErnThxgldeeYWgoCC8vb3x9PSkRo0adOrUiUWLFjlsyA0MDEyx58vZahCT3V2otWvXZtOmTVlZS66zZAl06wbxQwb/7//g1VetrUlExJlNmzaNN954g0uXLuHn50fjxo154IEH2LNnD9u2bWPRokX4+/uzYcMGq0tNkSMMU3KEGiQNAW7w4MF07dqVVatWERQUlJU15QpffgnPPQdxceDqaq6w0Lev1VWJiDivWbNmMXToUMqUKcOcOXMIDg5Ods3s2bP59NNPLahOJG3sHgM3a9YsZs2aRUREBA0bNqRSpUoUKVIkxWs/+OCDTC3SHo4ytiM2Ft54A95/39x3d4fvvoM2baytS0TEUX4nrXDq1Cl8fX25cOECkZGR1K9fP9Vrb968Sb58+RL2165dy6RJk9i5cydXr17lkUceoWvXrgwZMiTZc318fLDZbBw4cICxY8eycuVKdu3aRZUqVRg0aBDPPfdcsuesX7+eH3/8kbVr1/L7779TtGhRqlSpQrdu3Xj++ec5dOgQFStWTLHWxo0bs27dOgDWrVvH3LlziYyM5NixY+TJk4eHHnqI7t27M3To0GRdn6GhoYwdO5Z169Zx48YNpk6dyoYNGyhQoABNmzblgw8+SPh33t4axAEn8k1Ln3dq88NlJUf4YbpyBZ5+2uw6BfDygqVLoUEDS8sSEQEV6mbsAAAgAElEQVQc43fSKu+//z6vvfYaHTt25IcffrD7eePHj2fUqFF4eXkRHBxM4cKFWbVqFX/99RetWrVi2bJlSboUK1SoQExMDPXq1WPJkiUEBQWRL18+li5dSmxsLJMmTWLEiBEJ13/77bc888wzFCtWjPr161O9enXOnTvHjh07ANi0aRMXL17ko48+YubMmURHRxMaGprwfB8fH0JCQgBo1aoVe/fupUGDBpQtW5a///6bdevWce7cOdq0acOS+H+c7ogPcAMHDuTLL7/Ex8eHpk2bsmDBAs6cOUPNmjXZvn07gN01SPYFOAw7rVu3zu6HFdLwUbJEdLRhPPqoYYD58PU1jP37LS1JRCQJq38nrdSrVy/DZrMZEydOtPs5u3btMtzc3IzSpUsbhw4dSjh+/fp1o3nz5obNZjO++OKLJM/x9vY2bDabERAQYBw+fDjh+IEDBww3NzejRIkSRmxsbMLxgIAAw9XV1di+fXuy9z979myS/caNGxsuLi6p1vv3338nOxYXF2f06NHDsNlsxrJly5KcGz16tGGz2Qw3NzcjLCws4fjNmzeNli1bGjabzVi8eHGaahD7/55l9O+j3WPgAgMD058Sc7mVK6FXLzh71twPCoL586FwYWvrEhHJsBdfhKio7H/fWrXgo48y7eV2794NQOXKle1+ztSpU4mNjaVjx454e3snHM+fPz+DBg1i7dq1fPjhhzz77LPJnvv8889Trly5hP2KFSvy2GOPsWXLFo4ePUr58uUB8PT0xNXVlWLFiiV7DS8vL7trBbP1799sNhujRo1i3rx5rFu3LsVxf82aNaNZs2YJ+3nz5qV9+/asWrWKHTt20K5duzTVIdkjzUtpxcXFsW7dOvbt28ehQ4d477332L17N+XLl6dAgQJZUaPDun0bQkPhnXcSjw0bBpMmgVuav1kREQcUFQUREVZXYYm9e/cC0Lp162TnWrRogaurKwcOHCAuLi7JMCN3d/cUQ09AQACbN2/m2LFjCQGuf//+rFixAj8/Pzp06EDbtm0JCAigaNGiaa73+vXrzJgxg2+++Ybo6GhOnTqVZGWk/fv3p/i8rl27plgrwNGjR9Nch2SPNMWMX3/9leeff54//vgDMJP9e++9x9y5c5k9ezbTpk1L8X/03Oj4cXjmGYgft1mgAHz+OfTsaW1dIiKZqlatXPG+vr6+bNu2jb/++svu5xw9ehSbzYa/v3+yc56envj6+vLnn39y6tQpHnjggYRzpUqVwsPDI9lz4o/FxMQkHOvYsSPh4eFMnjyZWbNm8dVXX+Hq6krTpk2ZOHEiNWrUsKvW2NhY2rdvT1hYGFWqVKF169Z4eXlRoEABDMNgzJgxXLp0KcXnptQqmVKt4ljsDnCHDh2idevWGIbB008/zaVLl1i6dClgzhH34Ycf0rZtW3755Rcef/zxLCvYaoYBc+fC0KFw/rx57OGH4X//A19fa2sTEcl0mdiNaaX4IPTrr7/a/ZwHH3yQvXv3smnTpmRdj5cuXWL37t3kyZOHUqVKZai2gIAAAgICuHjxIj///DMLFy5k1qxZdOvWjV27dtn1GmFhYYSFhVGrVi1+++23JOc2btzImDFjMlSjOB67by197bXXiIuLY+PGjXz99df4+fklnOvQoQNRUVF4eHiwePHiLCnUEZw+DV26mHeaxoe33r1h0yaFNxERR9anTx+8vLxYtGjRfSfpvXnzJgDVqlUD4Mcff0x2zZo1a4iNjaVy5cqZNrFt4cKFadu2LV999RXBwcHs2bOH9evXJ5zPkycPALdu3Ur23D179gDw4osvJjs3d+7cTKnvfjVI9rI7wG3evJl27drhm0pSqVSpEk8++WRCq1xuEhcHM2eaLW3xd5+XKAELFpjHnWzon4hIjlOiRImEOUq7du3KypUrU7xu9uzZNG7cGIAhQ4bg5ubGwoULOXLkSMI1N27cYPr06UDKgSktfvzxxyTj1MDsDj106BA2mw1XV9eE42XKlMEwDLZu3ZrsdVq3bo3NZmPZsmVJjkdERDB//vwM1Xi3e9Ug2cvuLtQLFy7gdp+R+Xny5OHUqVMZLsqRbNtmdpdu3Jh4rFMn+OwzM8SJiEjOEBISwtWrV3n99dcJDg7Gz8+P6tWr88ADD7B3716ioqI4evQoDe5M3lmtWjVGjx7N22+/Te3atQkODsbT05PVq1fz119/ERQUlOIdqGnRvXt33N3dadiwId7e3pw5c4aNGzeyb98+mjRpkmT8XYsWLfj666/p3bs3QUFBPPDAA/j4+PDMM89QpUoVmjRpwvfff88jjzxCQEAAP/30E/v27WPkyJGZNsH+vWqQbGbvfCNNmjQxChYsaFy6dMkwjMT5Y+KdPHnSyJs3rxEYGJiheU3SKw0fxS6HDhlG//6GYbMlzu1WpoxhzJtnGHFxmfpWIiLZIrN/J3OqEydOGC+//LLRokULo3z58kaBAgWM6tWrG+3btzcWLlyY7Po1a9YYrVq1Mh588EHDy8vLCAgIMKZMmZLia/v4+BgVKlRI8VxoaKjh4uJiREREJBz77LPPjI4dOxoVK1Y0PDw8DF9fX2Pw4MHG999/b1y7di3J8+Pi4ozx48cbvr6+RsGCBQ2bzWY0adIk4fzp06eNTz75xGjYsKFRrFgxIygoyPjss88MwzCSXZtaPfEOHjxo2Gw2o2/fvmmqQbJvHji7V2KYO3cuTz/9NC1btmTEiBFERkYybtw4bty4wYoVK5g2bRphYWHMmjWLXr16ZWXmTFFmzTB+9Ci8+y78978Qf/ONmxuMHAlvvQUFC2b4LURELOHMKzGIZBeHW0oLzPEA8Yv8urq6EhsbS6FChRJuTX7mmWeYPXt2uovJiIx+Edu2wdSp8O23cGf8KmCuYTphAtwZyyoikmMpwIlkPYcMcGAOiPzwww/Zs2cPhw8f5oEHHqBq1aoMGTKENhau2J6eL+LSJVi4EKZNg82bk55r1QrGjIG6dTOxSBERCynAiWQ9hw1wjsreL+L4cVi92lxwfsWKpK1trq7Qvj28/DLUr5+FxYqIWEABTiTrZVeAy7ULPsXFwYkTcOAA7NoFW7aYd5KmNCdiqVLw3HPm48EHs79WERERkbSwO8D5+fndd7JCwzCw2WzJZoHOLs3L7eFyrAcXYwoQfbEwN2JS/3hFikCHDtCtGzRrBnfmJhQRERFxeHZ3od69UG9qvL29KVKkCNu3b89wYWllhsvUP0phtyvULXuCJxrEEdT/Qeo2LqAF50XEqagLVSTr5ZgxcP/88w8HDx7kzTff5OzZs0RERFC4cOGMvGS62Gw26rtuwjPuAp7GJcpxhEocoBIHqMx+KnEAl/iAlycPPPGEOSNv585QunS21ysikt0U4ESyXo4JcPFiYmKoXr06TZs2TVhiJDslfBGGAdeuQXS0OQAufhDc5s2wcyf8a8kSbDazD3XwYGjbFjXLiUhupQAnkvVyXIADc564+CVGsptdX8SVKxARAatWmbehRkcnPV+uHAwcaD6KF8+6YkVELKAAJ5L1cmSAa9asGX/++Sf//PNPZr2k3dL8RRgGbNoEc+bA7NnmpHDxChaE4cPN5Re8vDK/WBERCyjAiWQ9hwtwv//+e4rHb926xeXLl/nmm2+YOXMmbdu2ZdGiRekuKL0y9EVcvWoGualT4e7PWagQjBhhTgynNbREJIdTgBPJeg4X4Oy5C7VQoUJs2bKFKlWqpLug9MqUHybDgDVr4O23zda5eGXLwqRJ0LWrOWZORCQHUoATyXoOF+D69OmTagGenp5UqlSJHj16ULJkyXQXkxGZ+sNkGLBypbl6/d1z2jVpAlOmwMMPZ877iIhkIwU4kazncAHO0WXJD1NcHMycCa++CmfOmMfy5IHRo81jumNVRHIQBTjJbuHh4TRt2pTRo0czevRoq8tJl5kzZ9KvXz9mzJhB796973t9dgW4+/eLOjMXF+jXD/btg6FDzf2YGHjzTXMeuT17rK5QRETsFBcXx/fff8+TTz6Jj48P+fPnp1SpUtSsWZMBAwawdOnShGtnzpyJi4sLs2bNsrDirHPo0CFcXFyoUKFCtrzf/VZyygkc7TPY3YTUpEmTdBf/008/pet5DqNoUbPrNCTEfOzZY84r5+cH779vhjsH+w8rIiJJPfPMM8ybN4+8efNSq1YtOnbsyPXr1/nrr7/4+uuv2bt3L23btk3yHEf7Rzuz5fbPl5vZHeAOHjzI9evXOX36NGDe1ODl5cWZ+K5FZ1C3rjkm7q234IMP4MYNGDbMnFvuyy/BghUoRETk/hYuXMi8efMoXLgw+/bto0SJEknOX7hwIcV1vNXlLI7K7i7Ubdu2Ubp0aR577DHWrFnD9evXOXXqFNHR0UyfPp0nnniCkiVLsnv3bi5dupTkkau4u8PEiWZoK1/ePPbDD1CnDkRFWVubiIik6NdffwVg8ODBycIbQJEiRWjatCkAgYGB9OvXD4C+ffvi4uKS8Dh8+DAAoaGhuLi4EBERwbJly2jfvj2lS5dO0iUZFxfHlClTaNq0KSVLlqR06dK0aNGC1atXp1jjypUrGTlyJDVr1sTDw4Py5cvTsmVLvvvuuyTX7du3j4kTJ9KyZUs8PT0pWbIkjz32GCNGjOD27dsZ+p7Cw8NxcXFhzJgx7N+/n2eeeYYKFSpQokQJWrVqxa5du1J83pUrVxg6dCjVqlWjePHiBAcH33NKMR8fn1S7b+O/259//jnZuZMnTzJ48GDq1KlDoUKFKFWqFAEBAXz22WfJrv3nn38YOHAgfn5+eHp64uvrS79+/Th58mSK73vq1ClCQkKoUKECpUuXplOnTqxfvz7Vz2A1u1vgRo4cyeXLl9m+fTuFChVKOF6uXDkGDBhA+/btqVChAm+++Sb/+9//sqRYh9KokdkaFxICK1bA/v3w+OPw+efmMRERcRg1a9YEUp/T9G59+/alaNGiLF68mA4dOlCrVq2Ec/9e63v27NnMnj2bcuXK8fTTT3P9+nUArl69SsuWLfnll18oWLAgrVq1IiYmhuXLlxMWFsb48eN59dVXE15n/PjxjBo1irJly+Lv70/r1q05efIkW7Zs4fvvv6dr164A7N27l3r16hETE4O/vz8DBgwgJiaGv/76i08//ZR33nkHt0y4wW7nzp00atSImJgYOnXqRGRkJKtWrWL9+vXs3buXsmXLJlx74cIFnnjiCXbv3k3dunUJDg7myJEj9OzZk6effjrV90hr9+3atWvp0qULFy5coGnTpgwYMIAbN24QFRXFhAkTGDRoUMK169ato3Pnzpw/f54KFSoQEhLC+vXrmTlzJkuXLiUiIoLq1asnXH/w4EECAgI4duwYTZo0oXbt2uzZs4fWrVvTqVOnNNWZbQw7lS1b1hg6dOg9rwkJCTFKlChh70tmqjR8lMwVG2sY775rGC4u8SuxGsarr5rHRUQciGW/kw7gxo0bRvHixQ0XFxeje/fuxvz5843o6OhUr58xY4Zhs9mMWbNmpXh+9OjRhs1mM9zc3IylS5cmO//KK68YNpvNeOmll4wbN24kHD99+rTh7+9v5MuXz/jrr78SjpcvX94oWLCgceLEiWSvdebMmYTtt99+27DZbMbkyZOTXXfhwgUjLi4u1c90t4MHDxo2m82oUKFCkuPr1q0zbDabYbPZjPHjxxs3b95MODdmzBjDZrMZI0aMSPKc1157zbDZbMaAAQOSHI+IiEh4rTFjxiQ55+3tney948V/txEREQnHLl++bJQrV85wcXExli9fnuw5x44dS9i+du2a4ePjY+TNm9f45ZdfktXk4uJiNGvWLMnx7t27GzabzRg3blyS47Nnz074DKn9v/Bv9v49y+jfR7tjupeXFytXriQ2NhZXV9dk52/cuMHq1asp7mxriLq4wOuvm61vnTvDuXPw3nvmjQ7ffKMVHEQkR3vxRWtGh9SqBR99lHmvly9fPmbMmMHQoUOZP38+8+fPB6BEiRI8+eST9OnTh+bNm6f5devXr0+bNm2SHLt8+TIfffQRRYoUYfTo0eTLly/hXPHixRk0aBD9+vVjzpw5CVNreHp6cu3aNTw9PZO9R7FixRK248+XKlUq2XX/bh3MiEKFCjFy5Ejy5s2bcKxr166EhoayY8eOhGOGYfDJJ59gs9kYMmRIktcICAjg0UcftavV835mzZrF0aNHqVu3Lq1bt052vkyZMkmujY6Opm/fvjRo0CBZTQ0bNuSnn34iOjoab29vTp06xfz583F1dU32GZ5++mlGjBjBuXPnMvwZMpvdAS44OJj33nuPiRMnJmn2BTh69CgTJ07k5MmThDhr92GTJuadqW3amOFt8WJzqpHly+HBB62uTkQkXaKizCG/uUGbNm1o2bIlGzduZO3atWzdupWffvqJb7/9lm+//ZYhQ4YwZcqUNL1mSmFiz5493L59m/LlyzNp0qRk569cuQKYY9ni9e/fn5deeomqVavy1FNP0bp1axo2bEiBAgWSPDckJIRRo0bRp08fvv32Wzp27EhgYCA+Pj5JrouKiko2Bq1o0aIMHz7crs/Vrl27JOENSBjfdvTo0YRjR48e5erVqwnTsfxby5YtMyXA7dy5E4DOnTvf99o//vgDgNjYWEJDQ5Odz5MnD2B+/97e3uzduxeAxx57jKJFiya51sXFhebNmycbh+gI7A5ww4YNY82aNbz++ut8+eWX+Pn5UbhwYX799Vd2796NYRjUqVOHcePGZWW9jq1SJdi4Ebp1g1WrzHVVGzQwt319ra5ORCTN7hr+lSve183NjYYNG9KwYUMALl68yJw5c3jxxReZOnUqbdu2pUWLFna/nr+/f7Jjhw4dAszxdqmFF5vNxj///JOw/+KLL1KlShU+/vhjpkyZwpQpU8iXLx9t2rRh4sSJeHt7A1CyZEn+/PNPpkyZkjCeC+Dhhx9m3LhxdOjQAYAdO3YwduzYJO/p4+Njd4CrXLlyisc9PDyIiYlJ2D9+/DgAderUSfH6evXq2fV+9xMdHQ1A48aN73tt/Pc/e/bsVK+5+/uP/wx169ZN8dp69erl7ABXunRp1q9fz7Bhw1i+fHmSGxWKFCnCSy+9xEsvvZQssTudwoVh2TIYPhymTYMjR6BhQ7Ml7vHHra5ORCRNMrMb0xEVLlyYwYMHExkZybx58wgPD09TgEtpSFG5cuUAGDhwIJ9++qldr2Oz2WjTpg1t2rTh9OnThIeHM3fuXH744QeuXLnCypUrE66tXLkykydPZsKECWzZsoUVK1YwdepUunTpQnR0NGXKlKF37952rRqQUfE3M2zdujXF85vuXlf8Lnny5OHy5cspntu/f3+yY/EBNjw8/L6h8ME7vV4bNmxIMWD/W/xn2Lx5c4rnU/sMVkvTSgzu7u588cUXHD9+nH/++YdNmzZx4sQJzp07x6hRo8ifP39W1ZmzuLnBJ59AfGvkuXPQtKl5t6qIiDgcLy8vIDGQxXez3bhxI82v9fDDD+Pq6sqvv/6arnnkSpQoQZcuXViwYAE1atRg9erVHDlyJNl1efPm5YknnuCdd95h9OjRxMbG8uWXX6b5/TKibNmyFChQgFOnThGVwmDJH3/8MdXnnTp1KqH7Mt7169dZsmRJsjtUa9SoAcD3339/35ri7xqOjIy06zNUrVoVgN9++y3ZWLfY2FjCwsLsep3slu6ltDw9PSlYsCClSpUiNjY2M2vKHWw2c8mtzz83b3S4fh3atwc7/ucTEZHMNWfOHBYsWJDiPGn79+/niy++wGazJQx6jx8Un1rL0r14enoyYsQI/vjjD/7zn/9w6tSpZNccOHAgoavv1q1brF27Ntk1ly9fTnhufLBcv359ivOrxrdapdQimJVsNhsvvPAChmEwderUJOciIiISxqP9m5+fH0CSrsmbN2/y4YcfJowRvFvv3r0pV64cW7duZfny5cnO3z0uLyQkBB8fH8aOHcuKFSu4detWkmvj4uIIDw9P2C9RogTdu3cnNjaWadOmJbl2zpw5nD9/PpVPb7G03LJ669YtY8KECcaDDz5o2Gw2w8XFxTAMw5g4caIxYsQI49q1axm6JTYj0vhRstfChYaRL585xYirq2HMmWN1RSLihBz6dzKLvfjii4bNZjNKlixptG7d2hg6dKgxcOBA4+GHH0749+zZZ59NuP7SpUtGsWLFjIIFCxqdO3c2xowZY4wbN864ePGiYRgpT3Vxtxs3bhjNmjUzbDab4erqajRs2NB45ZVXjJCQEKNu3bqGzWYz5s+fbxiGYZw/fz5hSo/u3bsbr7zyitG9e3ejfPnyhs1mM3r16pXwuu3btzc8PDyM1q1bG0OGDDGGDBli+Pv7G66urkbZsmWNo0eP2vV93G8akX9P+xEvpek/Lly4kPA91q1b1xgxYoTRuXNnw93d3Xj22WdTfL3Dhw8bHh4ehs1mM6pXr27079/f8PLyMsqWLWt06dIlxe82LCzMKFq0qGGz2YxmzZoZI0aMMIYMGWI0atQoWU2RkZFGyZIlDZvNZhQuXNjo2bOn8eKLLxpPPfWUUaZMGcPd3T3Z9xGfbZo0aWKMHDnSCA4ONgoWLGiEhIQ45DQidj/79u3bRoMGDQybzWa4u7sn/I9lGIbx1ltvJfyPcPz48QwVlF4O/8O0erVhuLubIc5mM4wZM6yuSEScjMP/TmahI0eOGFOnTjU6duxoVK1a1ShUqJDh6elpVKtWzejQoYOxcuXKZM/5+eefjcDAQKNEiRIJIS9+7rjQ0FDDxcUl1QAX75tvvjGCgoIMb29vI3/+/Ia3t7fRvHlzY/LkycbZs2cNwzCMmJgY4/333zdatWpllC9f3nB3dzf8/PyMkSNHGsuWLTNiYmISXm/16tVG3759jerVqxuFCxc2ypQpY/Ts2dP44osvUpxDLjXpDXA+Pj4pzt925coVY+jQoUbVqlWNYsWKGa1btzYWLVpkhIeHp/p6f/zxhxEUFGSULFnS8PHxMXr16mUcPHjwnt/t8ePHjQEDBhi1atUyPDw8jAceeMAIDAw0vvjii2TXnj9/3nj55ZeN+vXrG0WLFjUKFSpk+Pr6GiEhIcbixYuTXX/y5EkjJCTE8PHxMR544AGjY8eOxvr1642ZM2caLi4uDhfgbHde5L7Gjh1LaGgo48aNY9iwYUyaNImxY8cSFxdHXFwcEyZM4I033mDKlCkMHjw4qxoMU2Wz2Rx/zbqICAgOhqtXzf3PP4cBA6ytSUScRo74nRTJ4ez9e5bRv492j4FbunQpAQEBjBo1KtlEgy4uLrz66qvUrl074ZZmSUHjxrB6NcQvRTZwINzjNmcRERGRlNgd4Pbu3ZtkPbiU1K1blw0bNmS4qFytQQNYswY8Pc2Ft/r2BWdYO1ZEREQyjd0BrkKFCine+REvNjaWJUuWUKFChUwpLFerV8+cUsTDA+LioGdPUMuliIiI2MnuANesWTMOHDjAf//7X+Li4pKci7/19vjx43bNkiyYk/suWQL58sHt2+Y6qmvWWF2ViIiI5AB238Rw5coV/Pz8OHDgAOXKlaN48eJs376dAQMGsGDBAs6ePcuDDz7Izp07KRQ/xisb5djBucuXQ8eOEBMD7u7msluNGlldlYjkQjn2d1IkB8mumxjsDnAAJ06c4I033mD27NnJ3rRTp05MmjQpYbmL7Jajf5h++AG6djW7UwsVgvXr4dFHra5KRHKZHP07KZJDOFyAu3r1KgUKFADg3Llz7Nu3j8OHD/PAAw9QtWpVSpUqle4iMkOO/2H6+msICTG3y5SBX38Fi8KwiOROOf53UiQHcLgAV7duXWrUqMFXX32V7jfLSrnih2nSJHj5ZXO7WjWIjIRixaytSURyDS8vL8ddFkgklyhatGiyNVVTktHc4mbvhXv37qVu3brpfiOxw0svwfHj8MEHsGcPtGkDa9ead6uKiGSQPf+oiEjOYPddqHXq1GHLli1auD6rTZgAPXqY2xs3Qrdu5l2qIiIiInfY3YW6efNmOnfuTKFChejYsSMVKlSgePHiKV7brl27TC3SHrmiCzXerVvmklthYeb+gAEwfTrYbNbWJSIiIpki28bAubjY11hns9ksaaXLVQEO4NIlCAyE7dvN/QkTEsfHiYiISI6WbWPg3n77bbsLkkxQqBAsWwb+/nD0KPznP1C5MnToYHVlIiIiYrFUW+AWL16Mr68vDz30UHbXlC65rgUu3o4d5qoNV66YNzOsXw+1a1tdlYiIiGRARnNLqv2iHTt2ZN68ecmOR0dH8/PPP6f7DSWNataEuXPBxQWuXYO2bc0WOREREXFadt+FGm/GjBk0adIkK2qR1LRpY04tAuY0I23bmi1yIiIi4pTSHOCA3NlV6eiGDYPnnze3o6KgVy9z6S0RERFxOukKcGIBmw0+/hiCgsz9RYtg3DhraxIRERFLWB7gfv75Z3x9falSpQpTpkxJ9botW7bg5ubGggULsrE6B+PmBvPmQZUq5n5oqBnkRERExKlYHuCGDx/O9OnTCQsLY+rUqZw5cybZNbGxsbz66qu0bNlS3bdFisDixeDpae736gV//mltTSIiIpKtLA1wFy9eBCAgIABvb29atGjBpk2bkl03ZcoUOnfuTIkSJbK7RMfk6wvffGNuX7lizg2nBapFREScxj0n8g0PD092LCIiAoCxY8em+jx7J/3dsmUL1apVS9ivXr06GzduJDg4OOHYsWPHWLx4MT/99BNbtmy550TBoaGhCduBgYEEBgbaVUeO1K4djB0Lb78N+/dD9+6wYgW4ulpdmYiIiPxLeHh4irkqvVKdyNfepbOSvWAaltIKCwvjyy+/ZO7cuQB89tlnHDt2jHF3Dc7v0qULL7/8Mv7+/vTp04e2bdvy1FNPpfi+Tte9GhcHXbpA/LjAV16B99+3tiYRERG5ryxbSuurr75Kd0H2qlu3LvUF/TEAACAASURBVK+88krC/p9//knLli2TXLNt2za6d+8OwJkzZ1i5ciV58uShXbt26aovV3FxgVmzYN8+2LnTXC+1Vi3o2dPqykRERCQL2b2YfVbx8/Nj8uTJlC9fnpYtWxIZGUnx4sVTvLZv3760bduWTp06JTvnlC1w8Q4cgLp1zXFw7u6waRPUqGF1VSIiIpKKLFtKK7t89NFHDBw4kObNmzN48GCKFy/O9OnTmT59utWl5RyVKsH8+eZccdevw1NPwZ0bRERERCT3sbwFLrM4dQtcvHfegTffNLc7doQffjBDnYiIiDiUHN8CJ5no9dch/g7ehQth0iRr6xEREZEsoRa43Ob8eahdGw4dMqcUWbsWGje2uioRERG5S0ZziwJcbvTbb9CgAdy8CaVKwfbtULq01VWJiIjIHepCleRq14Zp08ztkyeha1eIibG2JhEREck0CnC5Vb9+0L+/uR0ZCa++am09IiIikmnUhZqbXb8OTzxhdqGCeWNDhw7W1iQiIiIaAxdPAS4Vf/9tdqlevAhFiphhzsfH6qpEREScmsbAyb1VrAjxy6JduGAuen/rlrU1iYiISIYowDmDTp1g6FBze9MmeOMNa+sRERGRDFEXqrO4edOcWuS338z9JUugbVtraxIREXFSGgN3hwKcHfbvN8fDXb4MRYtCVBSUL291VSIiIk5HY+DEfpUrw3//a26fP2+Oh9P8cCIiIjmOApyz6doVnn/e3N6wAd5809p6REREJM3UheqMbtyA+vXNLlSA5cuhdWtraxIREXEiGgN3hwJcGv31lzke7soVKFbMDHMPPmh1VSIiIk5BY+AkfapUgc8/N7fPnoUePeD2bWtrEhEREbsowDmzHj1gwABzOzISRo+2th4RERGxi7pQnd316+DvD3/8ATYbhIVB06ZWVyUiIpKraQzcHQpwGbB7Nzz2mBnmSpeG33+H4sWtrkpERCTX0hg4yThfX/j4Y3P7xAno2xcUhkVERByWApyY+vc354gDWLYMPvnE2npEREQkVepClUQXLkCtWhAdDXnzwubNULOm1VWJiIjkOupClcxTpAh8+y24usKtW+ZSW1evWl2ViIiI/IsCnCTVoAGMGWNu79kDw4dbW4+IiIgkoy5USS42Fpo3h/Bwc3/ePOjWzdKSREREchNNI3KHAlwmO3YMHn0Uzp2DQoXMpbYqVLC6KhERkVxBY+Aka5Qt+//bu/Owqqq9D+DfDSIqJuJFxREIBUQNSAbHRC0kEUxNE4euU5pzNLx179uj6KPdt2vdNNObmnOYWup1SCNNcUgFveJEIpLiCIgTMggyrPePxTlwBByBfc4+38/z7Ie99tlsfoulPj/3moAVK+T5vXvA0KFAfr66MREREREAJnD0KKGhwOTJ8vzIkZKxcURERKQqdqHSo+XmAn5+JVtt/fYb0KOH2lERERGZNI6BK8YErgr98Qfg4yO32mraFDh5klttERERPQeOgaOq5+EBzJ8vz69fB0aP5lZbREREKmICR09m7FjgzTfl+bZtwMKF6sZDRERkxtiFSk/uzh251dbly4C1NRATw622iIiIngG7UKn62NmVbLWVl8ettoiIiFTCBI6eTpcuQESEPE9IAN57T9VwiIiIzBG7UOnpFRYCvXoB+/bJ8vr1wODB6sZERERkQriMSDEmcNXs6lU5/u32bcDWVm615eSkdlREREQmgWPgSB3NmwPLl8vzjAwgLIxbbREREVUTJnD07Pr1M9xqa8YMdeMhIiIyE+xCpeeTmwt07Ch3Z1AUYNcuOT6OiIiIKsQxcMWYwKkoIQHo0AHIyQEcHGQy16iR2lEREREZLY6BI/W5uwMLFsjz1FRg5EigqEjVkIiIiLSMCRxVjlGj5MK+ALBzJzBvnrrxEBERaRi7UKnyZGQA3t7AxYuAlRVw+LDsWiUiIiID7EIl42FrC6xbB9SoIZcUGTIEyMxUOyoiIiLNYQJHlcvPD5gzR54nJQETJ6obDxERkQaxC5UqX1EREBQklxQBgFWrgLffVjcmIiIiI8JlRIoxgTMyqalyq60bNwAbG+D4ccDVVe2oiIiIjALHwJFxcnAAVq+W59nZcjxcXp66MREREWkEEziqOr17Ax9+KM/j4oBPPlE3HiIiIo1gFypVrQcPgK5dgaNHZXn7diA4WN2YiIiIVMYxcMWYwBmxP/+U68NlZgL29nKrraZN1Y6KiIhINRwDR8bPxQX49lt5fvMmMHw4UFiobkxEREQmjAkcVY+hQ+UeqQCwdy/w+eeqhkNERGTK2IVK1ScrC/DxAc6dAywtZSLXrZvaUREREVU7joErxgTORJw4AXTsKJcUadpUlhs2VDsqIiKiasUxcGRavLyAefPk+fXrwIgRcucGIiIiemJM4Kj6jR8vF/YFgKgo4B//UDceIiIiE8MuVFJHZqYcD5eYCFhYAL/9BgQEqB0VERFRteAYuGJM4EzQqVOAvz+Qmyu33jpxAmjcWO2oiIiIqhzHwJHpeuklYMECeZ6aCgwbxvXhiIiIngATOFLXmDFyYV9AdqPOnq1uPERERCaAXaikvqwswNcXSEgAFAXYtQvo1UvtqIiIiKoMx8AVYwJn4s6cAfz8gPv3gUaN5Hi4Jk3UjoqIiKhKcAwcaUO7dsCiRfL8xg259VZBgboxERERGSkmcGQ8Ro4s2S81OhqIiFAvFiIiIiPGLlQyLjk5sis1Pl6Wt24FQkLUjYmIiKiScQxcMSZwGnLunJzUkJkJ2NoCx44BrVqpHRUREVGl4Rg40h43N2DlSnmekQEMGABkZ6saEhERkTFhAkfGacAA4OOP5fnp08C4cQDfsBIREQFgFyoZs4ICoHdvYM8eWf76a2DKFHVjIiIiqgQcA1eMCZxG3bgBdOgAXL0K1KghZ6d26aJ2VERERM+FY+BI2xo1AjZuBGrWlG/kBg2S+6YSERGZMSZwZPz8/GT3KQCkpACDBwP5+erGREREpCImcGQaxo0rWeT3wAHgf/5H1XCIiIjUxDFwZDru35fj3+LiZHnNGmD4cHVjIiIiegacxFCMCZyZuHgR8PEBbt8GrK3l2zhfX7WjIiIieiqcxEDmxdkZ+PFHwNISyMsD3nhDjosjIiIyI0zgyPT07Al89ZU8v35dLvqbl6duTERERNWICRyZpsmTgTFj5PmRI8CECdypgYiIzIbqCdz+/fvRpk0btG7dGgsWLCjzeWRkJDw9PeHp6YmhQ4ciMTFRhSjJ6CgKsHAh0LmzLK9YUbLUCBERkcapPonB29sb8+fPh6OjI3r37o2DBw/C3t5e//nhw4fh4eEBW1tbrFq1Crt378aaNWvKPIeTGMxUWpqc1HD1qhwX98svwKuvqh0VERHRI5n0JIaMjAwAwCuvvAJHR0cEBgYiJibG4J5OnTrB1tYWABAcHIx9+/ZVe5xkxBo3Bv7zH6BWLaCwUC7ym5SkdlRERERVStUE7ujRo3B3d9eXPTw8cOTIkQrvX7JkCUJCQqojNDIlHToAy5fL8zt3gOBgucwIERGRRtVQO4AntXv3bnz//fc4dOhQhfdERETozwMCAhAQEFD1gZFxCAsD4uOBOXOAxERg4EAgKkruoUpERKSy6OhoREdHV9rzVB0Dl5GRgYCAAMQVr6w/ZcoUBAUFITg42OC+U6dOYcCAAfjll1/QqlWrcp/FMXCEoiKZyG3YIMujRgHLlskJD0REREbEpMfA6ca27d+/H8nJydi1axf8/f0N7rl8+TIGDhyIyMjICpM3IgCAhQWwciWg+zO0YgXwf/+nakhERERVQfVZqPv27cO7776L/Px8TJ06FVOnTsXixYsBAOPHj8fYsWOxefNmtGzZEgBgZWWF2NjYMs/hGzjSS0uTSdylS7K8YQMwaJC6MREREZXCvVCLMYEjA/Hxco24e/fkDNXo6JI3c0RERCoz6S5UoirTtq1882ZpCeTmAqGhQHKy2lERERFVCiZwpF29ewPffCPPb9wAXn8duHVL3ZiIiIgqARM40rZ33wU++ECeJyQAISFATo66MRERET0njoEj7SsqAoYPB374QZZDQ4GNG4EaJrMMIhERaQzHwBE9joWFXFKkZ09Z3roVmDQJYMJPREQmigkcmQdra2DzZsDTU5aXLAFmzVI3JiIiomfELlQyLykpcnkR3YzUJUuAd95RNSQiIjI/XAeuGBM4emLnzgFdusgZqRYW8s1caKjaURERkRnhGDiip+XmBmzfDtSuLSc4DB4M7NmjdlRERERPjAkcmaeOHYEff5QzUfPy5Bu4I0fUjoqIiOiJMIEj8xUcDKxZAygKkJ0tF/o9cULtqIiIiB6LCRyZtyFDgKVL5fndu0BgoFzwl4iIyIgxgSMaMwb46it5np4OvPoq900lIiKjxgSOCADee69kXbhr14BevYDr19WNiYiIqAJM4Ih0Pv0U+OgjeX7hgnwTl5qqbkxERETl4DpwRKUJAUycCHz7rSy7u8slRpo0UTcuIiLSFK4DR1SZFAVYuBAYO1aWExKAHj3kDg5ERERGggkc0cMsLIDFi4Fx42T53DkgIIBj4oiIyGgwgSMqj4UF8O9/A+PHy3Jiokzirl1TNSwiIiKACRxRxSwsgEWLgAkTZPn8eZnEXb2qalhERERM4IgexcJCjombNEmWk5JkEsd14oiISEVM4IgeR1GABQuAKVNk+c8/ga5dgbNn1Y2LiIjMFhM4oiehKMD8+cCHH8rytWtAt27AsWPqxkVERGaJCRzRk1IU4J//BD77TJZv3QJ69gT27VM3LiIiMjtcyJfoWSxaVDIurlYt4KefgOBgdWMiIiKTwYV8idQwcSLw/feApSWQmwv06wcsX652VEREZCaYwBE9q2HDgM2b5Ru4wkJgzBhg5ky5HRcREVEVYhcq0fP6/XcgNBS4fVuWx4yRiwBbWakbFxERGa3nzVuYwBFVhoQE4PXXS9aHe/11YMMGoG5dVcMiIiLjxDFwRMbA3R04fBh4+WVZ3rkT6N6dW28REVGVYAJHVFkcHOSSIkFBsnz8OODrCxw9qm5cRESkOUzgiCpT3brA1q3Au+/KckoK8MorwPr16sZFRESawgSOqLJZWcl14hYskHup5uYCQ4YAM2YARUVqR0dERBrASQxEVenXX4HBg4GMDFkeOBBYsQJ44QV14yIiIlVxFmoxJnBktBISgJAQIClJltu0kevHubmpGxcREamGs1CJjJ27OxATAwQGyvLZs3Jyw6ZN6sZFREQmiwkcUXVo0ADYsQP49FNZzsyU3amffAIUFKgbGxERmRx2oRJVt23bgBEjSsbF9egh91Vt2lTduIiIqNpwDFwxJnBkUpKSgAEDgNOnZdneHli1CujTR924iIioWnAMHJEpatVK7twwcqQs37wJBAcDH3wAPHigamhERGT8+AaOSG2RkXLh36wsWe7QAVi3TiZ5RESkSXwDR2Tqhg0D4uJk4gYA//0v4OUFLF4M8D8lRERUDiZwRMagVSvg0CHg/fdlOTtbvpXr0we4fl3d2IiIyOiwC5XI2OzaBYwaBVy7Jst2dnJrriFD1I2LiIgqDbtQibTmtdeAM2fkUiMAcOcOEBYGDBoEpKaqGxsRERkFJnBExqh+fWD1amDjRrnECAD89JPchmvZMo6NIyIyc+xCJTJ2aWnA5MkygdMJCACWLAFat1YtLCIienbsQiXSusaNgR9/BLZsAZo1k9eio4H27YE5c4C8PFXDIyKi6sc3cESm5N494G9/A/7975Ju1FatgPnzuYsDEZEJ4VZaxZjAkVk5dEguM6LbigsAQkKAefOAF19ULy4iInoi7EIlMkedOwPHj8s3b/XqyWvbtgEeHsD//q98U0dERJrFN3BEpi4tTXarrlhRcq1hQyAiAnjnHcDKSrXQiIiofOxCLcYEjszekSPAtGlAbGzJNVdX4PPPgX79AEVRLzYiIjLALlQikjp2lEncunWAs7O8lpgI9O8PdOkid3jgf3KIiDSBb+CItCgvD1i4EJg9W+7koNO1KzBrFtCjh3qxERERu1B1mMARlePOHeCf/wQWLACys0uud+8OzJwpvxIRUbVjAleMCRzRI6SnA198AXzzDZCTU3K9e3fg44+BoCCOkSMiqkZM4IoxgSN6Amlp8o3cokVAbm7J9XbtgI8+AoYMAWrWVC8+IiIzwQSuGBM4oqeQkiLfyC1ZAmRllVxv1gwID5fLj+jWlyMiokrHBK4YEziiZ3D3LvDtt3JB4NTUkusvvAC8/TYwYQLQtq168RERaRQTuGJM4IieQ14eEBkJzJ0LJCQYfhYQAEycCLzxBhcFJiKqJEzgijGBI6oERUXAjh1yCZJffjH8zMFBdq2OHMn9VomInhMTuGJM4IgqWVISsHgxsHw5cPu24WfduwN//Svw5puyu5WIiJ4KE7hiTOCIqsj9+8CGDXLmaultugCgTh1g4ECZzAUEAJaWqoRIRGRqmMAVYwJHVA3OnAFWrQLWrJFLkpTm4CDfyA0eLLfusuBOfUREFWECV4wJHFE1KigAfv0VWLkS2LIFePDA8POmTUuSuU6dmMwRET2ECVwxJnBEKrl9G9i0SXaz7tkDFBYaft64MdC3LxASArz6KmBjo06cRERGhAlcMSZwREYgPR3YvFkmc3v3ylmtpVlbA716yWSuTx+gZUt14iQiUhkTuGJM4IiMzI0bwH/+A2zbBuzebbh1l46rq3wr99prchJE/frVHiYRkRqYwBVjAkdkxHJyZBK3bZs8Hp4AAchxcr6+Mpnr1Qvw9wdq167+WImIqgETuGJM4IhMRFER8N//Art2yaTu99/LToIA5K4PHToAXbvKo0sXwN6++uMlIqoCTOCKMYEjMlE5OcCBAzKZ270bOHGi4nvd3GQy17Ej4OMj92nl9l5EZIKYwBVjAkekETduyITu4EF5xMWVndmqY20NeHnJZM7HR3bBurtzQWEiMnpM4IoxgSPSqKwsuQOELqE7fFheq0jt2oCHB9C+PdCunfzavr1caFhRqi9uIqJHYAJXjAkckZkoLAQSE4Fjx0qOuDi55dej/OUvJUmdh4ecAevqCjRrxoWGiajaMYErxgSOyIwVFABnzwJHjwInTwKnT8vj5s3Hf2/t2kDr1iUJnaurLL/4olyEmG/tiKgKMIErxgSOiAwIIZcrOXOmJKE7fRqIj3/82zoda2vA0RFwcpJH6XMnJ9kty7d3RPQMmMAVYwJHRE+kqAi4elV2wz58XLxYdveIR7Gykvu+Pu6wteWbPCIywASuGBM4InpuDx4AFy4A588DycnApUvyq+64devZnlu7NtCwoTwaNSo5f7isO7exYcJHpHFM4IoxgSOiKpeVZZjUXboEpKQA168D167Jr5mZz/9zatQA7Ozk1mJ2doZHedfq1QNeeEEedevKg127REbN5BO4/fv3Y/z48SgoKMDUqVMxZcqUMvf87W9/w/r162FnZ4fIyEi4u7uXucdcE7jo6GgEBASoHUa1Y73Ni0nVOzOzJKkrfaSnlz3K2x+2lGgAAc8ah41NSUJXOrnTnevKderIo3btskdF12vVqtIE0aTauxKx3ublefOWGpUYyzOZNm0aFi9eDEdHR/Tu3RthYWGwL7VdTmxsLA4cOIBjx44hKioKH374IbZv365ixMbFXP/gs97mxaTqrUuOXF0ffZ8Q8o1eeYndnTvAnTuIPngQAc2a6cu4cwe4e7fihY1Ly86WR1WpVcswobO2BmrWlEfp82coR+/YgYArV+SbyMo+LC3lVyN8Q2lSf84rkbnW+3mpmsBlZGQAAF555RUAQGBgIGJiYhAcHKy/JyYmBm+++SYaNGiAsLAwfPrpp6rESkRUqRSlJNl78cXy74mIkEdpusSvdFJ37568lplZcpQuP+r8WeXmyuPOnWd/xqNs2VI1zy3NwqLksLQ0LD/u+rN+Vvq6ohgeSUlyXcPS14Cy95V3POl9Vf3M0l+f9PzgQSA//9m+9+Gf2aQJMG7co9tdI1RN4I4ePWrQHerh4YEjR44YJHCxsbEYMWKEvtywYUP8+eefcHFxqdZYiYiMQunEr2XL53tWURGQlyf3o71/3/B4mmu5uXICyMNHXt7jy0/yNrGqFBU93azj6nD+vNoRqOPAgcp5zssvM4EzFkKIMn3ESgWzsyq6rnUzZ85UOwRVsN7mhfU2L+ZZa9b7uR0/bjYzuFVN4Hx9ffHRRx/py/Hx8QgKCjK4x9/fH3/88Qd69+4NAEhPT8eL5XQ3mOMEBiIiIjJPqo7itLW1BSBnoiYnJ2PXrl3w9/c3uMff3x8bN27ErVu3sHbtWrRp00aNUImIiIiMhupdqPPmzcP48eORn5+PqVOnwt7eHosXLwYAjB8/Hn5+fujatSt8fHzQoEEDfP/99ypHTERERKQyYeL27dsn3N3dRatWrcTXX3+tdjhVytHRUbRv3154eXkJX19fIYQQ9+7dE6GhoaJFixaiX79+IjMzU+Uon9+oUaNEo0aNRLt27fTXHlXP+fPni1atWok2bdqIAwcOqBFypSiv3jNmzBDNmjUTXl5ewsvLS+zYsUP/mVbqffnyZREQECA8PDxE9+7dRWRkpBBC+21eUb213ub3798Xfn5+wtPTU/j7+4t//etfQgjtt3dF9dZ6ewshREFBgfDy8hJ9+/YVQmi/rXUerndlt7XJJ3BeXl5i3759Ijk5Wbi5uYn09HS1Q6oyTk5O4tatWwbXPv/8czF58mSRm5srJk2aJObOnatSdJVn//794vjx4waJTEX1TEtLE25ubuLSpUsiOjpaeHt7qxX2cyuv3hEREeLLL78sc6+W6p2SkiLi4uKEEEKkp6cLZ2dnce/ePc23eUX1Noc2z87OFkIIkZubK9q2bSsSExM1395ClF9vc2jvL7/8UgwdOlSEhIQIIczj33Mhyta7stva+FYyfAql15FzdHTUryOnZeKhyRqxsbEYM2YMrK2tMXr0aE3Uv1u3brCzszO4VlE9Y2JiEBQUhJYtW6J79+4QQiCzMrYyUkF59QbKn6CjpXo7ODjAy8sLAGBvb4+2bdvi6NGjmm/ziuoNaL/N69SpAwDIyspCQUEBrK2tNd/eQPn1BrTd3levXsWOHTswduxYfT3Noa3Lq7coZ1UN4NnrbdIJXEXryGmVoijo2bMn3njjDWzduhWA4e/A3d0dsbGxaoZYZSqqZ0xMjMHEFjc3N839DhYsWICOHTvi888/1/+ljo2N1WS9k5KSEB8fDz8/P7Nqc129dZO4tN7mRUVF8PT0ROPGjTF58mS0bNnSLNq7vHoD2m7v8PBwzJ07Fxaldr4wh7Yur96KolRqW5t0Amdufv/9d5w8eRL/+Mc/8P777yM1NdVslk95mnpqaT3ACRMm4OLFi4iKisKff/6pn+BT3u/D1OudmZmJt956C1999RXq1q1rNm1eut42NjZm0eYWFhY4efIkkpKSsGjRIsTFxZlFe5dXby239/bt29GoUSN4e3sb1EfrbV1RvSu7rU06gfP19UVCQoK+HB8fj44dO6oYUdVq0qQJAKBNmzYIDQ3Ftm3b4Ovri7NnzwIAzp49C19fXzVDrDIV1VO3TqBOQkKCpn4HjRo1gqIosLW1xaRJk7B582YA2qt3fn4+Bg4ciBEjRqBfv34AzKPNy6u3ubQ5ADg5OaFPnz6IiYkxi/bWKV1vLbf3oUOHsHXrVjg7OyMsLAx79uzBiBEjNN/W5dX77bffrvS2NukE7knWkdOKnJwc/evW9PR0REVFISgoCP7+/li+fDnu37+P5cuXazaBraiefn5+iIqKwuXLlxEdHQ0LCwu88MILKkdbeVJSUgAABQUFWLt2Lfr06QNAW/UWQmDMmDFo164d3nvvPf11rbd5RfXWepvfvHkTd+/eBQDcunULv/76K/r166f59q6o3lpu788++wxXrlzBxYsXsW7dOvTs2RNr1qzRfFuXV+/Vq1dXfls/7awKYxMdHS3c3d2Fi4uLmD9/vtrhVJkLFy4IT09P4enpKXr27CmWLVsmhNDmMiJDhgwRTZo0ETVr1hTNmzcXy5cvf2Q9582bJ1xcXESbNm3E/v37VYz8+ejqbWVlJZo3by6WLVsmRowYIdq3by86dOggwsPDDWYha6XeBw4cEIqiCE9PT/30+p07d2q+zcur944dOzTf5qdOnRLe3t7ipZdeEoGBgWLVqlVCiEf/W6blemu9vXWio6P1szG13tal7d27V1/v4cOHV2pbK0KYySAqIiIiIo0w6S5UIiIiInPEBI6IiIjIxDCBIyIiIjIxTOCIiIiITAwTOCKqFjdu3MD69esxZcoUeHt7o379+ujcuTMmTJhgsqutP40ffvgBFy9e1JdXrlwJCwsLfP311ypGRUSmigkcEVW5pKQkvPTSSwgLC8OuXbvg5uaGsWPHwsbGBpGRkejatStmz56t2Z1FPv74YwwbNsxgf0Nvb29ERERodu1GIqpaNdQOgIi07fr16wgMDER+fj5++OEHvPXWWwafX7lyBQMHDsT06dPRunXrMp9rQVpaWplrnp6e8PT0VCEaItICvoEjoipTUFCAwMBAXLp0CRs2bCg3OWvRogW2bNkCKysrfPHFFypEWX20+oaRiKofEzgiqjInT57EH3/8gaCgIPTq1avC+5o0aYK///3vCAkJQW5urv76hQsXEBYWBhcXFzRo0AA9evTA+vXry3y/k5MTevTogatXr2Lo0KFwdHRE06ZNMWjQIFy+fLnM/VlZWXj//ffh6emJevXqwdfXF7NmzUJhYaHBfQEBAXB2dsbBgwfRtm1b/OUvf8GoUaP0n+/cuRN9+/ZFq1atULduXbRv3x7vvPMObt68aRDb6tWrAchuU2dnZwAlY+Dmz59v8DPPnTuHt956C05OTqhfvz66du2KBQsWlKmDLrZ79+5h3LhxcHV1RcOGDREcHIxT6tKqiwAAB7NJREFUp05V+LsmIm1gAkdEVebIkSMAgC5dujz23hkzZmD69OmoVasWAGDPnj3w8vLChg0b0KRJE4wYMQJpaWkICwvDhx9+aPC9iqLg2rVr6NKlC3bv3o0+ffrAzc0NGzduhI+PD7KysvT3pqSkwNvbG/PmzUNOTg5Gjx4NGxsbRERE4JVXXkF+fr7Bc2/fvo3Q0FC0bt0affr0wcsvvwwAmDVrFoKDg3H27Fl069YNb775JtLS0rBs2TJ06tQJRUVFAIDw8HB9V+m7776L8PDwMrHr7N+/H+3bt8ePP/6IunXrIjQ0FMeOHcO0adMQFBRk8AZPURRkZ2ejW7duWL9+Pbp164aOHTvil19+QadOnXDhwoXHNxARma7K3veLiEhn+PDhQlEUsW3btqf6vgcPHghXV1dRu3ZtcerUKf31vLw8ERwcLCwsLERsbKz+uqOjo1AURYwcOVLk5+frrw8ZMkQoiiJWrFihvzZy5EihKIpYunSpwc+cPXu2UBRFzJ07V3+te/fuQlEUMW7cOIN77969K2xsbISrq6vBzysqKhIvv/yyUBRF7N27V3/9r3/9q1AURZw8eVJ/bcWKFUJRFP0ezllZWcLZ2VnY2NiI7du36+9LSUkRISEhQlEUsWjRojKxBQYGiuzsbP31Tz75RCiKImbMmFHh75eITB/fwBFRldF15b344otlPtu0aRMiIiIMjpkzZ+LkyZP4+eefcf78efTv3x/t27fXf0/NmjURHh4OIUSZ5TcURcH06dNRo0bJ3Ky+ffsCAC5dugQAuH37NlavXo0WLVpg9OjRBt8/depU1KpVq0yXJgAMHjzYoFxUVITvvvsOa9euNfh5iqIgNDQUAJCenv74X1Apu3fvRnJyMiZNmoTg4GD9dQcHB0ybNg0Ayu1K/eSTT1CnTp0K60xE2sRZqERUZdzc3HD69GmcO3cOHh4eBp9t3rwZkZGRZb7HyckJKSkpAIDc3FxEREQYfF5YWAgLCwskJiYaXLe0tISTk5PBtSZNmgCAfvmOxMRECCFgb2+PWbNmlfnZDRs2xJUrV3D//n3Url1bf103bk3Hzs4OQ4YMQVFRERISEnD69GkkJibi9OnT+O233/SxP42zZ88CALp27Vrms+7du6Nu3bq4cOECioqKYGFR8n9vFxeXR9aZiLSJCRwRVZnOnTvjp59+QlxcHPr372/w2Zo1a7BmzRp9ef78+frxYVeuXAEgk7zNmzeXea6iKEhOTja4VrduXYPxZAD0iY5uPJpuQkNcXBzi4uLKjVn37DZt2ujL9vb2Ze77+eefER4ejqSkJABAo0aN0KVLF/j4+CAqKuqpZ5zqYmvQoEGZz2rUqAE/Pz/s3bsXGRkZsLOz08dWv379R9aZiLSJXahEVGU6d+4MADh69Ohj7y2d8Dg4OAAAIiMjUVRUVOYoLCwsd221x9E995133in3ubpn65K3isTFxWHAgAHIz8/HypUrcf78eaSmpmLjxo3w8/N76rgAoGnTpgDkRIbypKenw8HBQZ+8EZF5YwJHRFXG29sbrVu3RlRUFL799ttH3qt7Y6QoClxdXQGg3CVDUlNT8cEHH5T72ePonrtp06YyS4YUFRVh+vTp+PLLL8t89rDNmzcjPz8fixYtwttvv23QjRkfHw8ABs94+M1gedzd3QHIN3sPS0tLQ2JiIry9vR/7HCIyD0zgiKjKWFlZYe/evXBxccGkSZOwdOnSMl17BQUF+OKLLzB9+nQoigILCwuEhoaiefPmiIqKwuHDhw3uHz16NL766iuDMWpPysHBAQMGDMCtW7ewaNEigyRr7ty5mD17Nq5duwZLS8tHPkf3tuzEiRMG1yMjI/VdvqWXI6lZsyYAIDs7u8Jn9u3bF46OjoiJicG2bdv011NTUzFp0iTk5eXhtddee8KaEpHmqTsJlojMwZUrV4SLi4tQFEXUq1dPvP766yI8PFz06tVL1KtXTyiKIpo1ayaWLl0qCgsLhRBCbN++XdSpU0coiiK8vb3F+PHjhbOzs1AURQwaNMjg+Y6OjsLOzq7Mz927d69QFEWEh4frryUnJ4sWLVrof+aECROEj4+PsLCwEM7OziInJ0d/r26pjoyMDIPnZmVlCVtbW1GzZk3x6quviilTpghfX19Rq1YtMXjwYKEoipgzZ47+/jlz5ghFUUS3bt3EzJkzhRBllxERQoidO3fq6+zh4SGGDRsmrK2thaIoYuLEiQYxVBTbxYsXhaIoon///k/UNkRkmvgGjoiqXPPmzXH8+HFs2bIF48ePx927d/Hdd9/h5s2b6Nu3L+bNm4ekpCSMHTtWPwg/ODgYcXFxGDx4MLKysrBp0yZ07twZ69atw6pVqwye/yRdlDqOjo44c+YMpk6dioYNG2Lt2rWwt7fHggUL8Pvvvxu82VMUpdxn29jYYM+ePZgyZQouXLiALVu2oEWLFjh06BCWL18OS0tLREVF6e+fNm0aBgwYgPj4eHzzzTfIyckpN+6goCCcOHECgwYNQl5eHn799VcEBwdj8eLFWLhwYZk6P029iUhbFCG4OR8RERGRKeEbOCIiIiITwwSOiIiIyMQwgSMiIiIyMUzgiIiIiEwMEzgiIiIiE8MEjoiIiMjE/D+BtzT6CEToiQ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38008"/>
            <a:ext cx="5040000" cy="40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24" y="3501008"/>
            <a:ext cx="4056414" cy="325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-211618" y="40466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30</a:t>
            </a:fld>
            <a:endParaRPr lang="he-IL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68" y="404664"/>
            <a:ext cx="3744417" cy="307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3744320" cy="304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67" y="3545164"/>
            <a:ext cx="3196017" cy="254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1642</TotalTime>
  <Words>1154</Words>
  <Application>Microsoft Office PowerPoint</Application>
  <PresentationFormat>On-screen Show (4:3)</PresentationFormat>
  <Paragraphs>295</Paragraphs>
  <Slides>30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Adaptation on Fitness Landscapes</vt:lpstr>
      <vt:lpstr>Crossing the adaptive valley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55</cp:revision>
  <dcterms:created xsi:type="dcterms:W3CDTF">2013-03-10T12:34:40Z</dcterms:created>
  <dcterms:modified xsi:type="dcterms:W3CDTF">2013-03-14T14:56:26Z</dcterms:modified>
</cp:coreProperties>
</file>